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Ultra-Bold" charset="1" panose="000009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223" y="1264269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6211" y="850900"/>
            <a:ext cx="5915579" cy="976629"/>
          </a:xfrm>
          <a:custGeom>
            <a:avLst/>
            <a:gdLst/>
            <a:ahLst/>
            <a:cxnLst/>
            <a:rect r="r" b="b" t="t" l="l"/>
            <a:pathLst>
              <a:path h="976629" w="5915579">
                <a:moveTo>
                  <a:pt x="0" y="0"/>
                </a:moveTo>
                <a:lnTo>
                  <a:pt x="5915578" y="0"/>
                </a:lnTo>
                <a:lnTo>
                  <a:pt x="5915578" y="976629"/>
                </a:lnTo>
                <a:lnTo>
                  <a:pt x="0" y="976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0271" y="7761922"/>
            <a:ext cx="3667459" cy="1236239"/>
          </a:xfrm>
          <a:custGeom>
            <a:avLst/>
            <a:gdLst/>
            <a:ahLst/>
            <a:cxnLst/>
            <a:rect r="r" b="b" t="t" l="l"/>
            <a:pathLst>
              <a:path h="1236239" w="3667459">
                <a:moveTo>
                  <a:pt x="0" y="0"/>
                </a:moveTo>
                <a:lnTo>
                  <a:pt x="3667458" y="0"/>
                </a:lnTo>
                <a:lnTo>
                  <a:pt x="3667458" y="1236239"/>
                </a:lnTo>
                <a:lnTo>
                  <a:pt x="0" y="123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9970" y="4504060"/>
            <a:ext cx="13968061" cy="189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3"/>
              </a:lnSpc>
            </a:pPr>
            <a:r>
              <a:rPr lang="en-US" b="true" sz="16516" spc="-908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proyecto final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31582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9053" y="1256982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77334" y="3384278"/>
            <a:ext cx="10333331" cy="1905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8"/>
              </a:lnSpc>
            </a:pPr>
            <a:r>
              <a:rPr lang="en-US" sz="16673" spc="1817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EQUIPO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01048" y="7012112"/>
            <a:ext cx="5085174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DNI: 43.648.447</a:t>
            </a:r>
          </a:p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Legajo: 59075</a:t>
            </a:r>
          </a:p>
          <a:p>
            <a:pPr algn="l">
              <a:lnSpc>
                <a:spcPts val="17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599324" y="6600331"/>
            <a:ext cx="4231664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b="true" sz="1999" spc="-39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Delgado Fabricio Tobias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Creative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6027" y="7012112"/>
            <a:ext cx="5085174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DNI: 45.516.011</a:t>
            </a:r>
          </a:p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Legajo: 58937</a:t>
            </a:r>
          </a:p>
          <a:p>
            <a:pPr algn="l">
              <a:lnSpc>
                <a:spcPts val="17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904304" y="6600331"/>
            <a:ext cx="4231664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b="true" sz="1999" spc="-39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Lucas Francisco Coronel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848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0046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8710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30306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6798" y="7012112"/>
            <a:ext cx="5085174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DNI: 44.028.814</a:t>
            </a:r>
          </a:p>
          <a:p>
            <a:pPr algn="l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Legajo: 59185</a:t>
            </a:r>
          </a:p>
          <a:p>
            <a:pPr algn="l">
              <a:lnSpc>
                <a:spcPts val="17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96798" y="6600331"/>
            <a:ext cx="4231664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b="true" sz="1999" spc="-39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Guillermo Ghiggia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52986"/>
            <a:ext cx="17259300" cy="5674161"/>
            <a:chOff x="0" y="0"/>
            <a:chExt cx="1399244" cy="460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9244" cy="460015"/>
            </a:xfrm>
            <a:custGeom>
              <a:avLst/>
              <a:gdLst/>
              <a:ahLst/>
              <a:cxnLst/>
              <a:rect r="r" b="b" t="t" l="l"/>
              <a:pathLst>
                <a:path h="460015" w="1399244">
                  <a:moveTo>
                    <a:pt x="0" y="0"/>
                  </a:moveTo>
                  <a:lnTo>
                    <a:pt x="1399244" y="0"/>
                  </a:lnTo>
                  <a:lnTo>
                    <a:pt x="1399244" y="460015"/>
                  </a:lnTo>
                  <a:lnTo>
                    <a:pt x="0" y="460015"/>
                  </a:lnTo>
                  <a:close/>
                </a:path>
              </a:pathLst>
            </a:custGeom>
            <a:blipFill>
              <a:blip r:embed="rId2"/>
              <a:stretch>
                <a:fillRect l="0" t="-29079" r="0" b="-7333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7010" y="3678042"/>
            <a:ext cx="2827462" cy="951912"/>
          </a:xfrm>
          <a:custGeom>
            <a:avLst/>
            <a:gdLst/>
            <a:ahLst/>
            <a:cxnLst/>
            <a:rect r="r" b="b" t="t" l="l"/>
            <a:pathLst>
              <a:path h="951912" w="2827462">
                <a:moveTo>
                  <a:pt x="0" y="0"/>
                </a:moveTo>
                <a:lnTo>
                  <a:pt x="2827462" y="0"/>
                </a:lnTo>
                <a:lnTo>
                  <a:pt x="2827462" y="951912"/>
                </a:lnTo>
                <a:lnTo>
                  <a:pt x="0" y="95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74743"/>
            <a:ext cx="6871543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9600" spc="-960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16042" y="1700436"/>
            <a:ext cx="9699327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 es una propuesta: una tienda online pensada para ofrecer ropa y accesorios urbanos con una experiencia simple, clara y moderna. Nuestro objetivo como marca es construir confianza, mostrar un catálogo cuidado y transmitir una identidad visual coherente, alineada con un público joven que ya está acostumbrado a consumir contenido y productos en formato digital.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5891" y="7054657"/>
            <a:ext cx="7616219" cy="97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600" spc="-860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QR de la pagina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62237" y="1511190"/>
            <a:ext cx="5563525" cy="5563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196" y="1720527"/>
            <a:ext cx="9644743" cy="6845945"/>
            <a:chOff x="0" y="0"/>
            <a:chExt cx="1147560" cy="814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7560" cy="814550"/>
            </a:xfrm>
            <a:custGeom>
              <a:avLst/>
              <a:gdLst/>
              <a:ahLst/>
              <a:cxnLst/>
              <a:rect r="r" b="b" t="t" l="l"/>
              <a:pathLst>
                <a:path h="814550" w="1147560">
                  <a:moveTo>
                    <a:pt x="26489" y="0"/>
                  </a:moveTo>
                  <a:lnTo>
                    <a:pt x="1121070" y="0"/>
                  </a:lnTo>
                  <a:cubicBezTo>
                    <a:pt x="1128096" y="0"/>
                    <a:pt x="1134833" y="2791"/>
                    <a:pt x="1139801" y="7759"/>
                  </a:cubicBezTo>
                  <a:cubicBezTo>
                    <a:pt x="1144769" y="12726"/>
                    <a:pt x="1147560" y="19464"/>
                    <a:pt x="1147560" y="26489"/>
                  </a:cubicBezTo>
                  <a:lnTo>
                    <a:pt x="1147560" y="788061"/>
                  </a:lnTo>
                  <a:cubicBezTo>
                    <a:pt x="1147560" y="802691"/>
                    <a:pt x="1135700" y="814550"/>
                    <a:pt x="1121070" y="814550"/>
                  </a:cubicBezTo>
                  <a:lnTo>
                    <a:pt x="26489" y="814550"/>
                  </a:lnTo>
                  <a:cubicBezTo>
                    <a:pt x="19464" y="814550"/>
                    <a:pt x="12726" y="811760"/>
                    <a:pt x="7759" y="806792"/>
                  </a:cubicBezTo>
                  <a:cubicBezTo>
                    <a:pt x="2791" y="801824"/>
                    <a:pt x="0" y="795086"/>
                    <a:pt x="0" y="788061"/>
                  </a:cubicBezTo>
                  <a:lnTo>
                    <a:pt x="0" y="26489"/>
                  </a:lnTo>
                  <a:cubicBezTo>
                    <a:pt x="0" y="19464"/>
                    <a:pt x="2791" y="12726"/>
                    <a:pt x="7759" y="7759"/>
                  </a:cubicBezTo>
                  <a:cubicBezTo>
                    <a:pt x="12726" y="2791"/>
                    <a:pt x="19464" y="0"/>
                    <a:pt x="26489" y="0"/>
                  </a:cubicBezTo>
                  <a:close/>
                </a:path>
              </a:pathLst>
            </a:custGeom>
            <a:blipFill>
              <a:blip r:embed="rId2"/>
              <a:stretch>
                <a:fillRect l="-3187" t="0" r="-318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75490" y="2328398"/>
            <a:ext cx="7325272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9600" spc="-720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Objetivos de la marca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5490" y="4524137"/>
            <a:ext cx="7483810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En cuanto a los objetivos de la marca, trabajamos sobre tres ejes principales:</a:t>
            </a:r>
          </a:p>
          <a:p>
            <a:pPr algn="just">
              <a:lnSpc>
                <a:spcPts val="17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75490" y="5721543"/>
            <a:ext cx="7166733" cy="40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La navegación sea intuitiva, que el usuario sepa siempre dónde está y qué puede hacer.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5490" y="5456748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Experiencia de usuario: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5490" y="6696461"/>
            <a:ext cx="7166733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productos con fotos limpias, descripciones breves y precios visibles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5490" y="6431666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Claridad en la información: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5490" y="7671378"/>
            <a:ext cx="7166733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La plataforma pueda extenderse, tanto en cantidad de productos como en nuevas categorías, como accesorios y, más adelante, productos electrónicos.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5490" y="7406583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para el crecimiento: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196" y="1720527"/>
            <a:ext cx="9644743" cy="6845945"/>
            <a:chOff x="0" y="0"/>
            <a:chExt cx="1147560" cy="814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7560" cy="814550"/>
            </a:xfrm>
            <a:custGeom>
              <a:avLst/>
              <a:gdLst/>
              <a:ahLst/>
              <a:cxnLst/>
              <a:rect r="r" b="b" t="t" l="l"/>
              <a:pathLst>
                <a:path h="814550" w="1147560">
                  <a:moveTo>
                    <a:pt x="26489" y="0"/>
                  </a:moveTo>
                  <a:lnTo>
                    <a:pt x="1121070" y="0"/>
                  </a:lnTo>
                  <a:cubicBezTo>
                    <a:pt x="1128096" y="0"/>
                    <a:pt x="1134833" y="2791"/>
                    <a:pt x="1139801" y="7759"/>
                  </a:cubicBezTo>
                  <a:cubicBezTo>
                    <a:pt x="1144769" y="12726"/>
                    <a:pt x="1147560" y="19464"/>
                    <a:pt x="1147560" y="26489"/>
                  </a:cubicBezTo>
                  <a:lnTo>
                    <a:pt x="1147560" y="788061"/>
                  </a:lnTo>
                  <a:cubicBezTo>
                    <a:pt x="1147560" y="802691"/>
                    <a:pt x="1135700" y="814550"/>
                    <a:pt x="1121070" y="814550"/>
                  </a:cubicBezTo>
                  <a:lnTo>
                    <a:pt x="26489" y="814550"/>
                  </a:lnTo>
                  <a:cubicBezTo>
                    <a:pt x="19464" y="814550"/>
                    <a:pt x="12726" y="811760"/>
                    <a:pt x="7759" y="806792"/>
                  </a:cubicBezTo>
                  <a:cubicBezTo>
                    <a:pt x="2791" y="801824"/>
                    <a:pt x="0" y="795086"/>
                    <a:pt x="0" y="788061"/>
                  </a:cubicBezTo>
                  <a:lnTo>
                    <a:pt x="0" y="26489"/>
                  </a:lnTo>
                  <a:cubicBezTo>
                    <a:pt x="0" y="19464"/>
                    <a:pt x="2791" y="12726"/>
                    <a:pt x="7759" y="7759"/>
                  </a:cubicBezTo>
                  <a:cubicBezTo>
                    <a:pt x="12726" y="2791"/>
                    <a:pt x="19464" y="0"/>
                    <a:pt x="26489" y="0"/>
                  </a:cubicBezTo>
                  <a:close/>
                </a:path>
              </a:pathLst>
            </a:custGeom>
            <a:blipFill>
              <a:blip r:embed="rId2"/>
              <a:stretch>
                <a:fillRect l="-25511" t="0" r="-255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75490" y="1794998"/>
            <a:ext cx="6729532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9600" spc="-720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Interfaz de Usuario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5490" y="4159931"/>
            <a:ext cx="7166733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Menú superior simple con pocas opciones claras (Inicio, Tienda, Carrito, Mi cuenta). El usuario siempre sabe dónde está gracias a títulos grandes de sección y una estructura consistente en todas las pantallas.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5490" y="3892403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Navegación intuitiva: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5490" y="5181600"/>
            <a:ext cx="7166733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Paleta oscura con acentos en verde, tipografías consistentes y tarjetas de producto con el mismo formato (imagen, nombre, categoría, precio y botón). Esto reduce la carga visual y facilita la lectura rápida.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5490" y="4916805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Coherencia visual: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5490" y="6315710"/>
            <a:ext cx="7166733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El sistema responde visualmente cuando el usuario interactúa: cambios en el icono del carrito al agregar productos, estados de botones (hover, clic) y mensajes claros de confirmación o error para que nunca quede duda de qué pasó.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5490" y="7649844"/>
            <a:ext cx="7166733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La interfaz se adapta a distintos tamaños de pantalla (notebook, tablet y móvil), con botones grandes y bien separados para uso táctil, texto legible y jerarquía de información pensada para que lo más importante se vea primero.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5490" y="5936615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Feedback en cada acción: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5490" y="7270750"/>
            <a:ext cx="5967006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responsive y accesible: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01463" y="1537706"/>
            <a:ext cx="9586537" cy="7211588"/>
            <a:chOff x="0" y="0"/>
            <a:chExt cx="12782049" cy="96154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782049" cy="4733270"/>
              <a:chOff x="0" y="0"/>
              <a:chExt cx="1140634" cy="42238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40634" cy="422384"/>
              </a:xfrm>
              <a:custGeom>
                <a:avLst/>
                <a:gdLst/>
                <a:ahLst/>
                <a:cxnLst/>
                <a:rect r="r" b="b" t="t" l="l"/>
                <a:pathLst>
                  <a:path h="422384" w="1140634">
                    <a:moveTo>
                      <a:pt x="0" y="0"/>
                    </a:moveTo>
                    <a:lnTo>
                      <a:pt x="1140634" y="0"/>
                    </a:lnTo>
                    <a:lnTo>
                      <a:pt x="1140634" y="422384"/>
                    </a:lnTo>
                    <a:lnTo>
                      <a:pt x="0" y="422384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-99834" r="0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4882181"/>
              <a:ext cx="12782049" cy="4733270"/>
              <a:chOff x="0" y="0"/>
              <a:chExt cx="1140634" cy="42238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40634" cy="422384"/>
              </a:xfrm>
              <a:custGeom>
                <a:avLst/>
                <a:gdLst/>
                <a:ahLst/>
                <a:cxnLst/>
                <a:rect r="r" b="b" t="t" l="l"/>
                <a:pathLst>
                  <a:path h="422384" w="1140634">
                    <a:moveTo>
                      <a:pt x="0" y="0"/>
                    </a:moveTo>
                    <a:lnTo>
                      <a:pt x="1140634" y="0"/>
                    </a:lnTo>
                    <a:lnTo>
                      <a:pt x="1140634" y="422384"/>
                    </a:lnTo>
                    <a:lnTo>
                      <a:pt x="0" y="422384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8188" r="0" b="-71515"/>
                </a:stretch>
              </a:blip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2137040"/>
            <a:ext cx="7099779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9600" spc="-960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Escalabilidad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67695"/>
            <a:ext cx="7099779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Respecto al sistema y su escalabilidad, desde el inicio lo pensamos como una plataforma modular. </a:t>
            </a:r>
          </a:p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Esto significa que, aunque hoy mostramos principalmente la parte visible para el cliente </a:t>
            </a:r>
          </a:p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(Home), (Tienda), (Detalle de producto) y (Carrito)</a:t>
            </a:r>
          </a:p>
          <a:p>
            <a:pPr algn="just">
              <a:lnSpc>
                <a:spcPts val="1799"/>
              </a:lnSpc>
            </a:pP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799" spc="-3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a arquitectura está pensada para poder crecer en varias direcciones: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996" y="5680340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Ampliar la línea de productos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996" y="6246363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Posicionamiento como marca local fuerte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996" y="6815958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Alianzas y colaboraciones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8996" y="7385553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Expansión geográfica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755140"/>
            <a:ext cx="9144000" cy="6776721"/>
            <a:chOff x="0" y="0"/>
            <a:chExt cx="1087980" cy="806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7980" cy="806314"/>
            </a:xfrm>
            <a:custGeom>
              <a:avLst/>
              <a:gdLst/>
              <a:ahLst/>
              <a:cxnLst/>
              <a:rect r="r" b="b" t="t" l="l"/>
              <a:pathLst>
                <a:path h="806314" w="1087980">
                  <a:moveTo>
                    <a:pt x="0" y="0"/>
                  </a:moveTo>
                  <a:lnTo>
                    <a:pt x="1087980" y="0"/>
                  </a:lnTo>
                  <a:lnTo>
                    <a:pt x="1087980" y="806314"/>
                  </a:lnTo>
                  <a:lnTo>
                    <a:pt x="0" y="806314"/>
                  </a:lnTo>
                  <a:close/>
                </a:path>
              </a:pathLst>
            </a:custGeom>
            <a:blipFill>
              <a:blip r:embed="rId2"/>
              <a:stretch>
                <a:fillRect l="0" t="-28157" r="0" b="-671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42223" y="1074087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78990"/>
            <a:ext cx="6006888" cy="267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8500" spc="-187" b="true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Beneficios para la empresa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76325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9053" y="1066800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996" y="5535162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Imagen más profesional y coherente.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996" y="6227593"/>
            <a:ext cx="5682274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Catálogo ordenado y siempre disponible.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996" y="6921012"/>
            <a:ext cx="568227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sólida para empezar a vender online sin depender solo de redes sociales.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996" y="7833507"/>
            <a:ext cx="5682274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799"/>
              </a:lnSpc>
              <a:buFont typeface="Arial"/>
              <a:buChar char="•"/>
            </a:pPr>
            <a:r>
              <a:rPr lang="en-US" b="true" sz="1799" spc="-3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Posibilidad de medir qué productos funcionan mejor.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8996" y="9055735"/>
            <a:ext cx="2663924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5195" y="9055735"/>
            <a:ext cx="2406389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73858" y="9055735"/>
            <a:ext cx="284932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95454" y="9031605"/>
            <a:ext cx="3663846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31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Urban Style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223" y="1264269"/>
            <a:ext cx="317077" cy="149891"/>
          </a:xfrm>
          <a:custGeom>
            <a:avLst/>
            <a:gdLst/>
            <a:ahLst/>
            <a:cxnLst/>
            <a:rect r="r" b="b" t="t" l="l"/>
            <a:pathLst>
              <a:path h="149891" w="317077">
                <a:moveTo>
                  <a:pt x="0" y="0"/>
                </a:moveTo>
                <a:lnTo>
                  <a:pt x="317077" y="0"/>
                </a:lnTo>
                <a:lnTo>
                  <a:pt x="317077" y="149891"/>
                </a:lnTo>
                <a:lnTo>
                  <a:pt x="0" y="14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6211" y="2714804"/>
            <a:ext cx="5915579" cy="976629"/>
          </a:xfrm>
          <a:custGeom>
            <a:avLst/>
            <a:gdLst/>
            <a:ahLst/>
            <a:cxnLst/>
            <a:rect r="r" b="b" t="t" l="l"/>
            <a:pathLst>
              <a:path h="976629" w="5915579">
                <a:moveTo>
                  <a:pt x="0" y="0"/>
                </a:moveTo>
                <a:lnTo>
                  <a:pt x="5915578" y="0"/>
                </a:lnTo>
                <a:lnTo>
                  <a:pt x="5915578" y="976629"/>
                </a:lnTo>
                <a:lnTo>
                  <a:pt x="0" y="976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0271" y="6597649"/>
            <a:ext cx="3667459" cy="1236239"/>
          </a:xfrm>
          <a:custGeom>
            <a:avLst/>
            <a:gdLst/>
            <a:ahLst/>
            <a:cxnLst/>
            <a:rect r="r" b="b" t="t" l="l"/>
            <a:pathLst>
              <a:path h="1236239" w="3667459">
                <a:moveTo>
                  <a:pt x="0" y="0"/>
                </a:moveTo>
                <a:lnTo>
                  <a:pt x="3667458" y="0"/>
                </a:lnTo>
                <a:lnTo>
                  <a:pt x="3667458" y="1236240"/>
                </a:lnTo>
                <a:lnTo>
                  <a:pt x="0" y="1236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01169" y="4775201"/>
            <a:ext cx="11485662" cy="112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b="true" sz="9999" spc="-549">
                <a:solidFill>
                  <a:srgbClr val="1E1E1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MUCHAS 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31582"/>
            <a:ext cx="4309525" cy="26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b="true" sz="2099" spc="-125">
                <a:solidFill>
                  <a:srgbClr val="1E1E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89053" y="1256982"/>
            <a:ext cx="1768402" cy="2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95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17 diciembre,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DAG7xiF85_Y</dc:identifier>
  <dcterms:modified xsi:type="dcterms:W3CDTF">2011-08-01T06:04:30Z</dcterms:modified>
  <cp:revision>1</cp:revision>
  <dc:title>proyecto final</dc:title>
</cp:coreProperties>
</file>